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65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60"/>
  </p:normalViewPr>
  <p:slideViewPr>
    <p:cSldViewPr showGuides="1">
      <p:cViewPr varScale="1">
        <p:scale>
          <a:sx n="69" d="100"/>
          <a:sy n="69" d="100"/>
        </p:scale>
        <p:origin x="-109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786167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718199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1351941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454356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728212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9905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0973491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255968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004168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363240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333309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5E74C-3955-4C98-A32D-6CB439D6B4C5}" type="datetimeFigureOut">
              <a:rPr lang="en-GB" smtClean="0"/>
              <a:t>30/09/2011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12FEF-B8D1-45A5-ABF9-4ADF89853B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45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73898" y="548680"/>
            <a:ext cx="67962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PERKHIDMATAN INTERNET</a:t>
            </a:r>
            <a:endParaRPr lang="en-US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31840" y="1750882"/>
            <a:ext cx="34601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AHLI KUMPULAN</a:t>
            </a:r>
            <a:endParaRPr lang="en-US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7" name="Cloud 6"/>
          <p:cNvSpPr/>
          <p:nvPr/>
        </p:nvSpPr>
        <p:spPr>
          <a:xfrm>
            <a:off x="2843808" y="3450668"/>
            <a:ext cx="2952328" cy="936104"/>
          </a:xfrm>
          <a:prstGeom prst="cloud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</a:rPr>
              <a:t>Aina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Husna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8" name="Cloud 7"/>
          <p:cNvSpPr/>
          <p:nvPr/>
        </p:nvSpPr>
        <p:spPr>
          <a:xfrm>
            <a:off x="512892" y="2548296"/>
            <a:ext cx="2952328" cy="936104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</a:rPr>
              <a:t>Siti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Safiah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9" name="Cloud 8"/>
          <p:cNvSpPr/>
          <p:nvPr/>
        </p:nvSpPr>
        <p:spPr>
          <a:xfrm>
            <a:off x="755576" y="4797152"/>
            <a:ext cx="3146074" cy="936104"/>
          </a:xfrm>
          <a:prstGeom prst="clou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</a:rPr>
              <a:t>Hasnidatul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10" name="Cloud 9"/>
          <p:cNvSpPr/>
          <p:nvPr/>
        </p:nvSpPr>
        <p:spPr>
          <a:xfrm>
            <a:off x="5652120" y="4509120"/>
            <a:ext cx="2952328" cy="936104"/>
          </a:xfrm>
          <a:prstGeom prst="clou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Dahlia</a:t>
            </a:r>
            <a:endParaRPr lang="en-GB" sz="3600" dirty="0">
              <a:solidFill>
                <a:schemeClr val="tx1"/>
              </a:solidFill>
            </a:endParaRPr>
          </a:p>
        </p:txBody>
      </p:sp>
      <p:sp>
        <p:nvSpPr>
          <p:cNvPr id="11" name="Cloud 10"/>
          <p:cNvSpPr/>
          <p:nvPr/>
        </p:nvSpPr>
        <p:spPr>
          <a:xfrm>
            <a:off x="5436096" y="2492896"/>
            <a:ext cx="2952328" cy="936104"/>
          </a:xfrm>
          <a:prstGeom prst="clou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 Farah J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5044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Newsgroup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err="1"/>
              <a:t>perbincangan</a:t>
            </a:r>
            <a:r>
              <a:rPr lang="en-US" dirty="0"/>
              <a:t> </a:t>
            </a:r>
            <a:r>
              <a:rPr lang="en-US" dirty="0" err="1"/>
              <a:t>tentang</a:t>
            </a:r>
            <a:r>
              <a:rPr lang="en-US" dirty="0"/>
              <a:t> </a:t>
            </a:r>
            <a:r>
              <a:rPr lang="en-US" dirty="0" err="1"/>
              <a:t>subjek</a:t>
            </a:r>
            <a:r>
              <a:rPr lang="en-US" dirty="0"/>
              <a:t> </a:t>
            </a:r>
            <a:r>
              <a:rPr lang="en-US" dirty="0" err="1"/>
              <a:t>tertentu</a:t>
            </a:r>
            <a:r>
              <a:rPr lang="en-US" dirty="0"/>
              <a:t> yang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 nota </a:t>
            </a:r>
            <a:r>
              <a:rPr lang="en-US" dirty="0" err="1"/>
              <a:t>bertulis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 </a:t>
            </a:r>
            <a:r>
              <a:rPr lang="en-US" dirty="0" err="1"/>
              <a:t>laman</a:t>
            </a:r>
            <a:r>
              <a:rPr lang="en-US" dirty="0"/>
              <a:t> Internet </a:t>
            </a:r>
            <a:r>
              <a:rPr lang="en-US" dirty="0" err="1"/>
              <a:t>pusat</a:t>
            </a:r>
            <a:r>
              <a:rPr lang="en-US" dirty="0"/>
              <a:t> 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disebarkan</a:t>
            </a:r>
            <a:r>
              <a:rPr lang="en-US" dirty="0"/>
              <a:t> </a:t>
            </a:r>
            <a:r>
              <a:rPr lang="en-US" dirty="0" err="1"/>
              <a:t>melalui</a:t>
            </a:r>
            <a:r>
              <a:rPr lang="en-US" dirty="0"/>
              <a:t> Usenet, 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di </a:t>
            </a:r>
            <a:r>
              <a:rPr lang="en-US" dirty="0" err="1"/>
              <a:t>seluruh</a:t>
            </a:r>
            <a:r>
              <a:rPr lang="en-US" dirty="0"/>
              <a:t> </a:t>
            </a:r>
            <a:r>
              <a:rPr lang="en-US" dirty="0" err="1"/>
              <a:t>kumpulan</a:t>
            </a:r>
            <a:r>
              <a:rPr lang="en-US" dirty="0"/>
              <a:t> </a:t>
            </a:r>
            <a:r>
              <a:rPr lang="en-US" dirty="0" err="1"/>
              <a:t>perbincangan</a:t>
            </a:r>
            <a:r>
              <a:rPr lang="en-US" dirty="0"/>
              <a:t> </a:t>
            </a:r>
            <a:r>
              <a:rPr lang="en-US" dirty="0" err="1" smtClean="0"/>
              <a:t>berita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Ia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forum, </a:t>
            </a:r>
            <a:r>
              <a:rPr lang="en-US" dirty="0" err="1" smtClean="0"/>
              <a:t>kumpulan</a:t>
            </a:r>
            <a:r>
              <a:rPr lang="en-US" dirty="0" smtClean="0"/>
              <a:t> </a:t>
            </a:r>
            <a:r>
              <a:rPr lang="en-US" dirty="0" err="1" smtClean="0"/>
              <a:t>perbincangan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talian</a:t>
            </a:r>
            <a:r>
              <a:rPr lang="en-US" dirty="0" smtClean="0"/>
              <a:t>.</a:t>
            </a:r>
            <a:endParaRPr lang="en-GB" dirty="0"/>
          </a:p>
          <a:p>
            <a:pPr lvl="0"/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229200"/>
            <a:ext cx="20193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779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768" y="332656"/>
            <a:ext cx="6262464" cy="1080120"/>
          </a:xfrm>
        </p:spPr>
        <p:txBody>
          <a:bodyPr/>
          <a:lstStyle/>
          <a:p>
            <a:r>
              <a:rPr lang="en-US" dirty="0" smtClean="0"/>
              <a:t>Instant </a:t>
            </a:r>
            <a:r>
              <a:rPr lang="en-US" dirty="0" err="1" smtClean="0"/>
              <a:t>messanging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628800"/>
            <a:ext cx="7272808" cy="4010000"/>
          </a:xfrm>
        </p:spPr>
        <p:txBody>
          <a:bodyPr>
            <a:normAutofit/>
          </a:bodyPr>
          <a:lstStyle/>
          <a:p>
            <a:pPr algn="l"/>
            <a:r>
              <a:rPr lang="en-US" sz="2800" dirty="0" err="1" smtClean="0">
                <a:solidFill>
                  <a:schemeClr val="tx1"/>
                </a:solidFill>
              </a:rPr>
              <a:t>Ialah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satu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bentuk</a:t>
            </a:r>
            <a:r>
              <a:rPr lang="en-US" sz="2800" dirty="0" smtClean="0">
                <a:solidFill>
                  <a:schemeClr val="tx1"/>
                </a:solidFill>
              </a:rPr>
              <a:t>  </a:t>
            </a:r>
            <a:r>
              <a:rPr lang="en-US" sz="2800" dirty="0" err="1" smtClean="0">
                <a:solidFill>
                  <a:schemeClr val="tx1"/>
                </a:solidFill>
              </a:rPr>
              <a:t>mesej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menggunakan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teks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berdasarkan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masa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sebenar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antara</a:t>
            </a:r>
            <a:r>
              <a:rPr lang="en-US" sz="2800" dirty="0" smtClean="0">
                <a:solidFill>
                  <a:schemeClr val="tx1"/>
                </a:solidFill>
              </a:rPr>
              <a:t> 2 orang </a:t>
            </a:r>
            <a:r>
              <a:rPr lang="en-US" sz="2800" dirty="0" err="1" smtClean="0">
                <a:solidFill>
                  <a:schemeClr val="tx1"/>
                </a:solidFill>
              </a:rPr>
              <a:t>menggunakan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komputer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peribadi</a:t>
            </a:r>
            <a:r>
              <a:rPr lang="en-US" sz="2800" dirty="0" smtClean="0">
                <a:solidFill>
                  <a:schemeClr val="tx1"/>
                </a:solidFill>
              </a:rPr>
              <a:t> @alat2 lain.</a:t>
            </a: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Instant </a:t>
            </a:r>
            <a:r>
              <a:rPr lang="en-US" sz="2800" dirty="0" err="1" smtClean="0">
                <a:solidFill>
                  <a:schemeClr val="tx1"/>
                </a:solidFill>
              </a:rPr>
              <a:t>messanging</a:t>
            </a:r>
            <a:r>
              <a:rPr lang="en-US" sz="2800" dirty="0" smtClean="0">
                <a:solidFill>
                  <a:schemeClr val="tx1"/>
                </a:solidFill>
              </a:rPr>
              <a:t> yang </a:t>
            </a:r>
            <a:r>
              <a:rPr lang="en-US" sz="2800" dirty="0" err="1" smtClean="0">
                <a:solidFill>
                  <a:schemeClr val="tx1"/>
                </a:solidFill>
              </a:rPr>
              <a:t>lebih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maju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berbentuk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suara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secara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langsung@video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secara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langsung</a:t>
            </a:r>
            <a:r>
              <a:rPr lang="en-US" sz="2800" dirty="0" smtClean="0">
                <a:solidFill>
                  <a:schemeClr val="tx1"/>
                </a:solidFill>
              </a:rPr>
              <a:t>. </a:t>
            </a:r>
            <a:endParaRPr lang="en-GB" sz="2800" dirty="0" smtClean="0">
              <a:solidFill>
                <a:schemeClr val="tx1"/>
              </a:solidFill>
            </a:endParaRP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229200"/>
            <a:ext cx="20193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8313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90509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          FTP(File transfer </a:t>
            </a:r>
            <a:r>
              <a:rPr lang="en-US" sz="3600" dirty="0" err="1" smtClean="0"/>
              <a:t>protokol</a:t>
            </a:r>
            <a:r>
              <a:rPr lang="en-US" sz="3600" dirty="0" smtClean="0"/>
              <a:t>)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US" dirty="0" err="1" smtClean="0"/>
              <a:t>Rankaian</a:t>
            </a:r>
            <a:r>
              <a:rPr lang="en-US" dirty="0" smtClean="0"/>
              <a:t> </a:t>
            </a:r>
            <a:r>
              <a:rPr lang="en-US" dirty="0" err="1" smtClean="0"/>
              <a:t>piawai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memindahkan</a:t>
            </a:r>
            <a:r>
              <a:rPr lang="en-US" dirty="0" smtClean="0"/>
              <a:t> fail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yang lain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rangkaian</a:t>
            </a:r>
            <a:r>
              <a:rPr lang="en-US" dirty="0" smtClean="0"/>
              <a:t> </a:t>
            </a:r>
            <a:r>
              <a:rPr lang="en-US" dirty="0" err="1" smtClean="0"/>
              <a:t>berasaskan</a:t>
            </a:r>
            <a:r>
              <a:rPr lang="en-US" dirty="0" smtClean="0"/>
              <a:t> TCP, </a:t>
            </a:r>
            <a:r>
              <a:rPr lang="en-US" dirty="0" err="1" smtClean="0"/>
              <a:t>seperti</a:t>
            </a:r>
            <a:r>
              <a:rPr lang="en-US" dirty="0" smtClean="0"/>
              <a:t> internet.</a:t>
            </a:r>
            <a:endParaRPr lang="en-US" dirty="0" smtClean="0"/>
          </a:p>
          <a:p>
            <a:r>
              <a:rPr lang="en-US" dirty="0" smtClean="0"/>
              <a:t>FTP </a:t>
            </a:r>
            <a:r>
              <a:rPr lang="en-US" dirty="0" err="1" smtClean="0"/>
              <a:t>terbahagi</a:t>
            </a:r>
            <a:r>
              <a:rPr lang="en-US" dirty="0" smtClean="0"/>
              <a:t> </a:t>
            </a:r>
            <a:r>
              <a:rPr lang="en-US" dirty="0" err="1" smtClean="0"/>
              <a:t>kpd</a:t>
            </a:r>
            <a:r>
              <a:rPr lang="en-US" dirty="0" smtClean="0"/>
              <a:t> 2:</a:t>
            </a:r>
          </a:p>
          <a:p>
            <a:pPr>
              <a:buFontTx/>
              <a:buChar char="-"/>
            </a:pPr>
            <a:r>
              <a:rPr lang="en-US" dirty="0" smtClean="0"/>
              <a:t>FTP server-</a:t>
            </a:r>
            <a:r>
              <a:rPr lang="en-US" dirty="0" err="1" smtClean="0"/>
              <a:t>menjalankan</a:t>
            </a:r>
            <a:r>
              <a:rPr lang="en-US" dirty="0" smtClean="0"/>
              <a:t> software </a:t>
            </a:r>
            <a:r>
              <a:rPr lang="en-US" dirty="0" err="1" smtClean="0"/>
              <a:t>yg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utk</a:t>
            </a:r>
            <a:r>
              <a:rPr lang="en-US" dirty="0" smtClean="0"/>
              <a:t>  </a:t>
            </a:r>
            <a:r>
              <a:rPr lang="en-US" dirty="0" err="1" smtClean="0"/>
              <a:t>menukar</a:t>
            </a:r>
            <a:r>
              <a:rPr lang="en-US" dirty="0" smtClean="0"/>
              <a:t> file.</a:t>
            </a:r>
          </a:p>
          <a:p>
            <a:pPr>
              <a:buFontTx/>
              <a:buChar char="-"/>
            </a:pPr>
            <a:r>
              <a:rPr lang="en-US" dirty="0" smtClean="0"/>
              <a:t>FTP </a:t>
            </a:r>
            <a:r>
              <a:rPr lang="en-US" smtClean="0"/>
              <a:t>clien-untuk </a:t>
            </a:r>
            <a:r>
              <a:rPr lang="en-US" dirty="0" err="1" smtClean="0"/>
              <a:t>menukar</a:t>
            </a:r>
            <a:r>
              <a:rPr lang="en-US" dirty="0" smtClean="0"/>
              <a:t> file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(</a:t>
            </a:r>
            <a:r>
              <a:rPr lang="en-US" dirty="0" err="1" smtClean="0"/>
              <a:t>mengupload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mendownload</a:t>
            </a:r>
            <a:r>
              <a:rPr lang="en-US" dirty="0" smtClean="0"/>
              <a:t> file)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3301"/>
            <a:ext cx="28384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912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Telnet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Satu</a:t>
            </a:r>
            <a:r>
              <a:rPr lang="en-US" sz="2800" dirty="0" smtClean="0"/>
              <a:t> program </a:t>
            </a:r>
            <a:r>
              <a:rPr lang="en-US" sz="2800" dirty="0" err="1" smtClean="0"/>
              <a:t>emulasi</a:t>
            </a:r>
            <a:r>
              <a:rPr lang="en-US" sz="2800" dirty="0" smtClean="0"/>
              <a:t> terminal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rangkaian</a:t>
            </a:r>
            <a:r>
              <a:rPr lang="en-US" sz="2800" dirty="0" smtClean="0"/>
              <a:t> TCP/IP </a:t>
            </a:r>
            <a:r>
              <a:rPr lang="en-US" sz="2800" dirty="0" err="1" smtClean="0"/>
              <a:t>seperti</a:t>
            </a:r>
            <a:r>
              <a:rPr lang="en-US" sz="2800" dirty="0" smtClean="0"/>
              <a:t> </a:t>
            </a:r>
            <a:r>
              <a:rPr lang="en-US" sz="2800" dirty="0" err="1" smtClean="0"/>
              <a:t>internet.Program</a:t>
            </a:r>
            <a:r>
              <a:rPr lang="en-US" sz="2800" dirty="0" smtClean="0"/>
              <a:t> </a:t>
            </a:r>
            <a:r>
              <a:rPr lang="en-US" sz="2800" dirty="0" err="1" smtClean="0"/>
              <a:t>ini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berjalan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komputer</a:t>
            </a:r>
            <a:r>
              <a:rPr lang="en-US" sz="2800" dirty="0" smtClean="0"/>
              <a:t> </a:t>
            </a:r>
            <a:r>
              <a:rPr lang="en-US" sz="2800" dirty="0" err="1" smtClean="0"/>
              <a:t>anda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</a:t>
            </a:r>
            <a:r>
              <a:rPr lang="en-US" sz="2800" dirty="0" err="1" smtClean="0"/>
              <a:t>rangkaian.Anda</a:t>
            </a:r>
            <a:r>
              <a:rPr lang="en-US" sz="2800" dirty="0" smtClean="0"/>
              <a:t> </a:t>
            </a:r>
            <a:r>
              <a:rPr lang="en-US" sz="2800" dirty="0" err="1" smtClean="0"/>
              <a:t>boleh</a:t>
            </a:r>
            <a:r>
              <a:rPr lang="en-US" sz="2800" dirty="0" smtClean="0"/>
              <a:t> </a:t>
            </a:r>
            <a:r>
              <a:rPr lang="en-US" sz="2800" dirty="0" err="1" smtClean="0"/>
              <a:t>memasukkan</a:t>
            </a:r>
            <a:r>
              <a:rPr lang="en-US" sz="2800" dirty="0" smtClean="0"/>
              <a:t> </a:t>
            </a:r>
            <a:r>
              <a:rPr lang="en-US" sz="2800" dirty="0" err="1" smtClean="0"/>
              <a:t>arahan</a:t>
            </a:r>
            <a:r>
              <a:rPr lang="en-US" sz="2800" dirty="0" smtClean="0"/>
              <a:t> </a:t>
            </a:r>
            <a:r>
              <a:rPr lang="en-US" sz="2800" dirty="0" err="1" smtClean="0"/>
              <a:t>melalui</a:t>
            </a:r>
            <a:r>
              <a:rPr lang="en-US" sz="2800" dirty="0" smtClean="0"/>
              <a:t> program Telnet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mereka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dilaksanakan</a:t>
            </a:r>
            <a:r>
              <a:rPr lang="en-US" sz="2800" dirty="0" smtClean="0"/>
              <a:t> </a:t>
            </a:r>
            <a:r>
              <a:rPr lang="en-US" sz="2800" dirty="0" err="1" smtClean="0"/>
              <a:t>seolah-olah</a:t>
            </a:r>
            <a:r>
              <a:rPr lang="en-US" sz="2800" dirty="0" smtClean="0"/>
              <a:t> </a:t>
            </a:r>
            <a:r>
              <a:rPr lang="en-US" sz="2800" dirty="0" err="1" smtClean="0"/>
              <a:t>anda</a:t>
            </a:r>
            <a:r>
              <a:rPr lang="en-US" sz="2800" dirty="0" smtClean="0"/>
              <a:t> </a:t>
            </a:r>
            <a:r>
              <a:rPr lang="en-US" sz="2800" dirty="0" err="1" smtClean="0"/>
              <a:t>memasuki</a:t>
            </a:r>
            <a:r>
              <a:rPr lang="en-US" sz="2800" dirty="0" smtClean="0"/>
              <a:t> </a:t>
            </a:r>
            <a:r>
              <a:rPr lang="en-US" sz="2800" dirty="0" err="1" smtClean="0"/>
              <a:t>secara</a:t>
            </a:r>
            <a:r>
              <a:rPr lang="en-US" sz="2800" dirty="0" smtClean="0"/>
              <a:t> </a:t>
            </a:r>
            <a:r>
              <a:rPr lang="en-US" sz="2800" dirty="0" err="1" smtClean="0"/>
              <a:t>langsung</a:t>
            </a:r>
            <a:r>
              <a:rPr lang="en-US" sz="2800" dirty="0" smtClean="0"/>
              <a:t> </a:t>
            </a:r>
            <a:r>
              <a:rPr lang="en-US" sz="2800" dirty="0" err="1" smtClean="0"/>
              <a:t>ke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konsul</a:t>
            </a:r>
            <a:r>
              <a:rPr lang="en-US" sz="2800" dirty="0" smtClean="0"/>
              <a:t> </a:t>
            </a:r>
            <a:r>
              <a:rPr lang="en-US" sz="2800" dirty="0" err="1" smtClean="0"/>
              <a:t>pelayan</a:t>
            </a:r>
            <a:r>
              <a:rPr lang="en-US" sz="2800" dirty="0" smtClean="0"/>
              <a:t>. </a:t>
            </a:r>
            <a:r>
              <a:rPr lang="en-US" sz="2800" dirty="0" err="1" smtClean="0"/>
              <a:t>Ini</a:t>
            </a:r>
            <a:r>
              <a:rPr lang="en-US" sz="2800" dirty="0" smtClean="0"/>
              <a:t> </a:t>
            </a:r>
            <a:r>
              <a:rPr lang="en-US" sz="2800" dirty="0" err="1" smtClean="0"/>
              <a:t>membolehkan</a:t>
            </a:r>
            <a:r>
              <a:rPr lang="en-US" sz="2800" dirty="0" smtClean="0"/>
              <a:t> </a:t>
            </a:r>
            <a:r>
              <a:rPr lang="en-US" sz="2800" dirty="0" err="1" smtClean="0"/>
              <a:t>anda</a:t>
            </a:r>
            <a:r>
              <a:rPr lang="en-US" sz="2800" dirty="0" smtClean="0"/>
              <a:t> </a:t>
            </a:r>
            <a:r>
              <a:rPr lang="en-US" sz="2800" dirty="0" err="1" smtClean="0"/>
              <a:t>mengawal</a:t>
            </a:r>
            <a:r>
              <a:rPr lang="en-US" sz="2800" dirty="0" smtClean="0"/>
              <a:t>  </a:t>
            </a:r>
            <a:r>
              <a:rPr lang="en-US" sz="2800" dirty="0" err="1" smtClean="0"/>
              <a:t>pelayan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berkomunikasi</a:t>
            </a:r>
            <a:r>
              <a:rPr lang="en-US" sz="2800" dirty="0" smtClean="0"/>
              <a:t> yang lain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rangkaian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229200"/>
            <a:ext cx="20193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97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telnet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memulakan</a:t>
            </a:r>
            <a:r>
              <a:rPr lang="en-US" dirty="0" smtClean="0"/>
              <a:t> </a:t>
            </a:r>
            <a:r>
              <a:rPr lang="en-US" dirty="0" err="1" smtClean="0"/>
              <a:t>sesi</a:t>
            </a:r>
            <a:r>
              <a:rPr lang="en-US" dirty="0" smtClean="0"/>
              <a:t> telnet ,</a:t>
            </a:r>
            <a:r>
              <a:rPr lang="en-US" dirty="0" err="1" smtClean="0"/>
              <a:t>anda</a:t>
            </a:r>
            <a:r>
              <a:rPr lang="en-US" dirty="0" smtClean="0"/>
              <a:t> </a:t>
            </a:r>
            <a:r>
              <a:rPr lang="en-US" dirty="0" err="1" smtClean="0"/>
              <a:t>mesti</a:t>
            </a:r>
            <a:r>
              <a:rPr lang="en-US" dirty="0" smtClean="0"/>
              <a:t> login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pelayan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memasukkan</a:t>
            </a:r>
            <a:r>
              <a:rPr lang="en-US" dirty="0" smtClean="0"/>
              <a:t> </a:t>
            </a:r>
            <a:r>
              <a:rPr lang="en-US" dirty="0" err="1" smtClean="0"/>
              <a:t>nama</a:t>
            </a:r>
            <a:r>
              <a:rPr lang="en-US" dirty="0" smtClean="0"/>
              <a:t> </a:t>
            </a:r>
            <a:r>
              <a:rPr lang="en-US" dirty="0" err="1" smtClean="0"/>
              <a:t>pengguna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memasukkan</a:t>
            </a:r>
            <a:r>
              <a:rPr lang="en-US" dirty="0" smtClean="0"/>
              <a:t> </a:t>
            </a:r>
            <a:r>
              <a:rPr lang="en-US" dirty="0" err="1" smtClean="0"/>
              <a:t>nama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kata </a:t>
            </a:r>
            <a:r>
              <a:rPr lang="en-US" dirty="0" err="1" smtClean="0"/>
              <a:t>laluan</a:t>
            </a:r>
            <a:r>
              <a:rPr lang="en-US" dirty="0" smtClean="0"/>
              <a:t> yang </a:t>
            </a:r>
            <a:r>
              <a:rPr lang="en-US" dirty="0" err="1" smtClean="0"/>
              <a:t>sah</a:t>
            </a:r>
            <a:r>
              <a:rPr lang="en-US" dirty="0" smtClean="0"/>
              <a:t>.</a:t>
            </a:r>
          </a:p>
          <a:p>
            <a:r>
              <a:rPr lang="en-US" dirty="0" smtClean="0"/>
              <a:t>Telnet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biasa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jarak</a:t>
            </a:r>
            <a:r>
              <a:rPr lang="en-US" dirty="0" smtClean="0"/>
              <a:t> </a:t>
            </a:r>
            <a:r>
              <a:rPr lang="en-US" dirty="0" err="1" smtClean="0"/>
              <a:t>jauh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mengawal</a:t>
            </a:r>
            <a:r>
              <a:rPr lang="en-US" dirty="0" smtClean="0"/>
              <a:t> </a:t>
            </a:r>
            <a:r>
              <a:rPr lang="en-US" dirty="0" err="1" smtClean="0"/>
              <a:t>pelayan</a:t>
            </a:r>
            <a:r>
              <a:rPr lang="en-US" dirty="0" smtClean="0"/>
              <a:t> web.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3301"/>
            <a:ext cx="28384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45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WWW(World wide web)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ms-MY" dirty="0"/>
              <a:t>World Wide Web (singkatan sebagai WWW atau w3 </a:t>
            </a:r>
            <a:r>
              <a:rPr lang="ms-MY" dirty="0" smtClean="0"/>
              <a:t>dan </a:t>
            </a:r>
            <a:r>
              <a:rPr lang="ms-MY" dirty="0"/>
              <a:t>biasanya dikenali sebagai Web) adalah satu sistem dokumen hiperteks yang saling diakses melalui Internet</a:t>
            </a:r>
            <a:r>
              <a:rPr lang="ms-MY" dirty="0" smtClean="0"/>
              <a:t>.</a:t>
            </a:r>
          </a:p>
          <a:p>
            <a:pPr marL="0" indent="0">
              <a:buNone/>
            </a:pPr>
            <a:r>
              <a:rPr lang="ms-MY" dirty="0" smtClean="0"/>
              <a:t> </a:t>
            </a:r>
          </a:p>
          <a:p>
            <a:r>
              <a:rPr lang="ms-MY" dirty="0" smtClean="0"/>
              <a:t>Dengan menyemak web,kita boleh melihat halamanyang mengandungi teks,imej,video dan sebagainya.</a:t>
            </a:r>
          </a:p>
          <a:p>
            <a:endParaRPr lang="ms-MY" dirty="0"/>
          </a:p>
          <a:p>
            <a:pPr marL="0" indent="0">
              <a:buNone/>
            </a:pPr>
            <a:r>
              <a:rPr lang="ms-MY" dirty="0" smtClean="0"/>
              <a:t>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229200"/>
            <a:ext cx="20193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612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WWW(World wide web)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dirty="0"/>
              <a:t> Internet dan World Wide Web sering digunakan dalam tiap-tiap-hari ucapan tanpa sebarang perbezaan yang banyak</a:t>
            </a:r>
            <a:r>
              <a:rPr lang="ms-MY" dirty="0" smtClean="0"/>
              <a:t>.</a:t>
            </a:r>
          </a:p>
          <a:p>
            <a:endParaRPr lang="ms-MY" dirty="0"/>
          </a:p>
          <a:p>
            <a:r>
              <a:rPr lang="ms-MY" dirty="0" smtClean="0"/>
              <a:t>Ia </a:t>
            </a:r>
            <a:r>
              <a:rPr lang="ms-MY" dirty="0"/>
              <a:t>merupakan koleksi dokumen teks dan sumber-sumber lain, yang dikaitkan oleh hyperlink dan URL yang dihantar oleh pelayar web dan pelayan web.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3301"/>
            <a:ext cx="28384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712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Email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E-mail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singkatan</a:t>
            </a:r>
            <a:r>
              <a:rPr lang="en-US" dirty="0"/>
              <a:t> </a:t>
            </a:r>
            <a:r>
              <a:rPr lang="en-US" dirty="0" err="1"/>
              <a:t>dariElektronic</a:t>
            </a:r>
            <a:r>
              <a:rPr lang="en-US" dirty="0"/>
              <a:t> Mail yang </a:t>
            </a:r>
            <a:r>
              <a:rPr lang="en-US" dirty="0" err="1"/>
              <a:t>berarti</a:t>
            </a:r>
            <a:r>
              <a:rPr lang="en-US" dirty="0"/>
              <a:t> </a:t>
            </a:r>
            <a:r>
              <a:rPr lang="en-US" dirty="0" err="1"/>
              <a:t>surat</a:t>
            </a:r>
            <a:r>
              <a:rPr lang="en-US" dirty="0"/>
              <a:t> </a:t>
            </a:r>
            <a:r>
              <a:rPr lang="en-US" dirty="0" err="1"/>
              <a:t>menyurat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smtClean="0"/>
              <a:t>Internet</a:t>
            </a:r>
            <a:endParaRPr lang="en-GB" dirty="0"/>
          </a:p>
          <a:p>
            <a:pPr lvl="0"/>
            <a:r>
              <a:rPr lang="en-US" dirty="0" err="1"/>
              <a:t>Menggunakan</a:t>
            </a:r>
            <a:r>
              <a:rPr lang="en-US" dirty="0"/>
              <a:t> email </a:t>
            </a:r>
            <a:r>
              <a:rPr lang="en-US" dirty="0" err="1"/>
              <a:t>surat</a:t>
            </a:r>
            <a:r>
              <a:rPr lang="en-US" dirty="0"/>
              <a:t> (</a:t>
            </a:r>
            <a:r>
              <a:rPr lang="en-US" dirty="0" err="1"/>
              <a:t>informasi</a:t>
            </a:r>
            <a:r>
              <a:rPr lang="en-US" dirty="0"/>
              <a:t>) yang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kirim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alamat</a:t>
            </a:r>
            <a:r>
              <a:rPr lang="en-US" dirty="0"/>
              <a:t> email lain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diterima</a:t>
            </a:r>
            <a:r>
              <a:rPr lang="en-US" dirty="0"/>
              <a:t> </a:t>
            </a:r>
            <a:r>
              <a:rPr lang="en-US" dirty="0" err="1"/>
              <a:t>malahan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tiada</a:t>
            </a:r>
            <a:r>
              <a:rPr lang="en-US" dirty="0"/>
              <a:t> </a:t>
            </a:r>
            <a:r>
              <a:rPr lang="en-US" dirty="0" err="1"/>
              <a:t>sebarang</a:t>
            </a:r>
            <a:r>
              <a:rPr lang="en-US" dirty="0"/>
              <a:t> </a:t>
            </a:r>
            <a:r>
              <a:rPr lang="en-US" dirty="0" err="1"/>
              <a:t>bayaran</a:t>
            </a:r>
            <a:r>
              <a:rPr lang="en-US" dirty="0"/>
              <a:t>.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229200"/>
            <a:ext cx="20193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822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Email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sz="2600" dirty="0"/>
              <a:t>Ada </a:t>
            </a:r>
            <a:r>
              <a:rPr lang="en-US" sz="2600" dirty="0" err="1"/>
              <a:t>beberapa</a:t>
            </a:r>
            <a:r>
              <a:rPr lang="en-US" sz="2600" dirty="0"/>
              <a:t> </a:t>
            </a:r>
            <a:r>
              <a:rPr lang="en-US" sz="2600" dirty="0" err="1"/>
              <a:t>hal</a:t>
            </a:r>
            <a:r>
              <a:rPr lang="en-US" sz="2600" dirty="0"/>
              <a:t> yang </a:t>
            </a:r>
            <a:r>
              <a:rPr lang="en-US" sz="2600" dirty="0" err="1"/>
              <a:t>dapat</a:t>
            </a:r>
            <a:r>
              <a:rPr lang="en-US" sz="2600" dirty="0"/>
              <a:t> </a:t>
            </a:r>
            <a:r>
              <a:rPr lang="en-US" sz="2600" dirty="0" err="1"/>
              <a:t>dilakukan</a:t>
            </a:r>
            <a:r>
              <a:rPr lang="en-US" sz="2600" dirty="0"/>
              <a:t>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dirty="0" err="1"/>
              <a:t>menggunakan</a:t>
            </a:r>
            <a:r>
              <a:rPr lang="en-US" sz="2600" dirty="0"/>
              <a:t> e-mail, </a:t>
            </a:r>
            <a:r>
              <a:rPr lang="en-US" sz="2600" dirty="0" err="1"/>
              <a:t>antaranya</a:t>
            </a:r>
            <a:r>
              <a:rPr lang="en-US" sz="2600" dirty="0" smtClean="0"/>
              <a:t>:</a:t>
            </a:r>
          </a:p>
          <a:p>
            <a:pPr marL="0" lvl="0" indent="0">
              <a:buNone/>
            </a:pPr>
            <a:endParaRPr lang="en-GB" sz="2600" dirty="0"/>
          </a:p>
          <a:p>
            <a:pPr lvl="1"/>
            <a:r>
              <a:rPr lang="en-US" sz="2200" dirty="0" err="1"/>
              <a:t>Mengirim</a:t>
            </a:r>
            <a:r>
              <a:rPr lang="en-US" sz="2200" dirty="0"/>
              <a:t> e-mail </a:t>
            </a:r>
            <a:r>
              <a:rPr lang="en-US" sz="2200" dirty="0" err="1"/>
              <a:t>berupa</a:t>
            </a:r>
            <a:r>
              <a:rPr lang="en-US" sz="2200" dirty="0"/>
              <a:t> </a:t>
            </a:r>
            <a:r>
              <a:rPr lang="en-US" sz="2200" dirty="0" err="1"/>
              <a:t>tulisan</a:t>
            </a:r>
            <a:r>
              <a:rPr lang="en-US" sz="2200" dirty="0"/>
              <a:t>, </a:t>
            </a:r>
            <a:r>
              <a:rPr lang="en-US" sz="2200" dirty="0" err="1"/>
              <a:t>teks</a:t>
            </a:r>
            <a:r>
              <a:rPr lang="en-US" sz="2200" dirty="0"/>
              <a:t>,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gambar</a:t>
            </a:r>
            <a:endParaRPr lang="en-GB" sz="2200" dirty="0"/>
          </a:p>
          <a:p>
            <a:pPr lvl="1"/>
            <a:r>
              <a:rPr lang="en-US" sz="2200" dirty="0"/>
              <a:t> </a:t>
            </a:r>
            <a:r>
              <a:rPr lang="en-US" sz="2200" dirty="0" err="1"/>
              <a:t>Mengirim</a:t>
            </a:r>
            <a:r>
              <a:rPr lang="en-US" sz="2200" dirty="0"/>
              <a:t> e-mail </a:t>
            </a:r>
            <a:r>
              <a:rPr lang="en-US" sz="2200" dirty="0" err="1"/>
              <a:t>dalam</a:t>
            </a:r>
            <a:r>
              <a:rPr lang="en-US" sz="2200" dirty="0"/>
              <a:t> format </a:t>
            </a:r>
            <a:r>
              <a:rPr lang="en-US" sz="2200" dirty="0" err="1"/>
              <a:t>grafik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editing HTML.</a:t>
            </a:r>
            <a:endParaRPr lang="en-GB" sz="2200" dirty="0"/>
          </a:p>
          <a:p>
            <a:pPr lvl="1"/>
            <a:r>
              <a:rPr lang="en-US" sz="2200" dirty="0" err="1"/>
              <a:t>Mengirim</a:t>
            </a:r>
            <a:r>
              <a:rPr lang="en-US" sz="2200" dirty="0"/>
              <a:t> </a:t>
            </a:r>
            <a:r>
              <a:rPr lang="en-US" sz="2200" dirty="0" err="1"/>
              <a:t>animasi</a:t>
            </a:r>
            <a:r>
              <a:rPr lang="en-US" sz="2200" dirty="0"/>
              <a:t> </a:t>
            </a:r>
            <a:r>
              <a:rPr lang="en-US" sz="2200" dirty="0" err="1"/>
              <a:t>gambar</a:t>
            </a:r>
            <a:r>
              <a:rPr lang="en-US" sz="2200" dirty="0"/>
              <a:t> (</a:t>
            </a:r>
            <a:r>
              <a:rPr lang="en-US" sz="2200" dirty="0" err="1"/>
              <a:t>hanya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bantuan</a:t>
            </a:r>
            <a:r>
              <a:rPr lang="en-US" sz="2200" dirty="0"/>
              <a:t> provider </a:t>
            </a:r>
            <a:r>
              <a:rPr lang="en-US" sz="2200" dirty="0" err="1"/>
              <a:t>tertentu</a:t>
            </a:r>
            <a:r>
              <a:rPr lang="en-US" sz="2200" dirty="0"/>
              <a:t>).</a:t>
            </a:r>
            <a:endParaRPr lang="en-GB" sz="2200" dirty="0"/>
          </a:p>
          <a:p>
            <a:pPr lvl="1"/>
            <a:r>
              <a:rPr lang="en-US" sz="2200" dirty="0" err="1"/>
              <a:t>Mengirim</a:t>
            </a:r>
            <a:r>
              <a:rPr lang="en-US" sz="2200" dirty="0"/>
              <a:t> file (attachment) </a:t>
            </a:r>
            <a:r>
              <a:rPr lang="en-US" sz="2200" dirty="0" err="1"/>
              <a:t>seperti</a:t>
            </a:r>
            <a:r>
              <a:rPr lang="en-US" sz="2200" dirty="0"/>
              <a:t> </a:t>
            </a:r>
            <a:r>
              <a:rPr lang="en-US" sz="2200" dirty="0" err="1"/>
              <a:t>foto</a:t>
            </a:r>
            <a:r>
              <a:rPr lang="en-US" sz="2200" dirty="0"/>
              <a:t>, </a:t>
            </a:r>
            <a:r>
              <a:rPr lang="en-US" sz="2200" dirty="0" err="1"/>
              <a:t>gambar</a:t>
            </a:r>
            <a:r>
              <a:rPr lang="en-US" sz="2200" dirty="0"/>
              <a:t>, </a:t>
            </a:r>
            <a:r>
              <a:rPr lang="en-US" sz="2200" dirty="0" err="1"/>
              <a:t>suara</a:t>
            </a:r>
            <a:r>
              <a:rPr lang="en-US" sz="2200" dirty="0"/>
              <a:t>,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musik</a:t>
            </a:r>
            <a:r>
              <a:rPr lang="en-US" sz="2200" dirty="0"/>
              <a:t>.</a:t>
            </a:r>
            <a:endParaRPr lang="en-GB" sz="2200" dirty="0"/>
          </a:p>
          <a:p>
            <a:pPr lvl="1"/>
            <a:r>
              <a:rPr lang="en-US" sz="2200" dirty="0" err="1"/>
              <a:t>Mengirim</a:t>
            </a:r>
            <a:r>
              <a:rPr lang="en-US" sz="2200" dirty="0"/>
              <a:t> SMS</a:t>
            </a:r>
            <a:endParaRPr lang="en-GB" sz="2200" dirty="0"/>
          </a:p>
          <a:p>
            <a:pPr lvl="1"/>
            <a:r>
              <a:rPr lang="en-US" sz="2200" dirty="0" err="1"/>
              <a:t>Mengirim</a:t>
            </a:r>
            <a:r>
              <a:rPr lang="en-US" sz="2200" dirty="0"/>
              <a:t> </a:t>
            </a:r>
            <a:r>
              <a:rPr lang="en-US" sz="2200" dirty="0" err="1"/>
              <a:t>satu</a:t>
            </a:r>
            <a:r>
              <a:rPr lang="en-US" sz="2200" dirty="0"/>
              <a:t> </a:t>
            </a:r>
            <a:r>
              <a:rPr lang="en-US" sz="2200" dirty="0" err="1"/>
              <a:t>emel</a:t>
            </a:r>
            <a:r>
              <a:rPr lang="en-US" sz="2200" dirty="0"/>
              <a:t> </a:t>
            </a:r>
            <a:r>
              <a:rPr lang="en-US" sz="2200" dirty="0" err="1"/>
              <a:t>kepada</a:t>
            </a:r>
            <a:r>
              <a:rPr lang="en-US" sz="2200" dirty="0"/>
              <a:t> </a:t>
            </a:r>
            <a:r>
              <a:rPr lang="en-US" sz="2200" dirty="0" err="1"/>
              <a:t>beberapa</a:t>
            </a:r>
            <a:r>
              <a:rPr lang="en-US" sz="2200" dirty="0"/>
              <a:t> </a:t>
            </a:r>
            <a:r>
              <a:rPr lang="en-US" sz="2200" dirty="0" err="1"/>
              <a:t>alamat</a:t>
            </a:r>
            <a:r>
              <a:rPr lang="en-US" sz="2200" dirty="0"/>
              <a:t> e-mail </a:t>
            </a:r>
            <a:r>
              <a:rPr lang="en-US" sz="2200" dirty="0" err="1"/>
              <a:t>sekaligus</a:t>
            </a:r>
            <a:r>
              <a:rPr lang="en-US" sz="2200" dirty="0"/>
              <a:t>.</a:t>
            </a:r>
            <a:endParaRPr lang="en-GB" sz="2200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3301"/>
            <a:ext cx="28384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5854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324</Words>
  <Application>Microsoft Office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Instant messanging</vt:lpstr>
      <vt:lpstr>           FTP(File transfer protokol)</vt:lpstr>
      <vt:lpstr>Telnet</vt:lpstr>
      <vt:lpstr>telnet </vt:lpstr>
      <vt:lpstr>WWW(World wide web)</vt:lpstr>
      <vt:lpstr>WWW(World wide web)</vt:lpstr>
      <vt:lpstr>Email</vt:lpstr>
      <vt:lpstr>Email</vt:lpstr>
      <vt:lpstr>Newsgroup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Instant messanging</dc:title>
  <dc:creator>User</dc:creator>
  <cp:lastModifiedBy>User</cp:lastModifiedBy>
  <cp:revision>10</cp:revision>
  <dcterms:created xsi:type="dcterms:W3CDTF">2011-09-28T04:00:33Z</dcterms:created>
  <dcterms:modified xsi:type="dcterms:W3CDTF">2011-09-30T02:08:59Z</dcterms:modified>
</cp:coreProperties>
</file>